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8" r:id="rId2"/>
    <p:sldId id="271" r:id="rId3"/>
    <p:sldId id="273" r:id="rId4"/>
    <p:sldId id="272" r:id="rId5"/>
    <p:sldId id="276" r:id="rId6"/>
    <p:sldId id="281" r:id="rId7"/>
    <p:sldId id="280" r:id="rId8"/>
    <p:sldId id="282" r:id="rId9"/>
    <p:sldId id="283" r:id="rId10"/>
    <p:sldId id="287" r:id="rId11"/>
    <p:sldId id="284" r:id="rId12"/>
    <p:sldId id="286" r:id="rId13"/>
    <p:sldId id="285" r:id="rId14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3F74B9F6-18B3-4326-A59E-941FC28A5E37}">
          <p14:sldIdLst>
            <p14:sldId id="278"/>
            <p14:sldId id="271"/>
            <p14:sldId id="273"/>
            <p14:sldId id="272"/>
            <p14:sldId id="276"/>
            <p14:sldId id="281"/>
            <p14:sldId id="280"/>
            <p14:sldId id="282"/>
            <p14:sldId id="283"/>
            <p14:sldId id="287"/>
            <p14:sldId id="284"/>
            <p14:sldId id="286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7DA"/>
    <a:srgbClr val="00A4EE"/>
    <a:srgbClr val="F7CDCD"/>
    <a:srgbClr val="F8D4D4"/>
    <a:srgbClr val="FDD7F6"/>
    <a:srgbClr val="FCB6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674" y="9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643" y="1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3AFC2E3E-3283-4A9D-BE41-DE621F09AF82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085" y="4777027"/>
            <a:ext cx="5437506" cy="3908187"/>
          </a:xfrm>
          <a:prstGeom prst="rect">
            <a:avLst/>
          </a:prstGeom>
        </p:spPr>
        <p:txBody>
          <a:bodyPr vert="horz" lIns="91312" tIns="45656" rIns="91312" bIns="4565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800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643" y="9428800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8BF67AE0-0945-41EF-8D2E-32206312B8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3344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67AE0-0945-41EF-8D2E-32206312B87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7875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１６人部屋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67AE0-0945-41EF-8D2E-32206312B878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0773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８人部屋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67AE0-0945-41EF-8D2E-32206312B878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417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2.4</a:t>
            </a:r>
            <a:r>
              <a:rPr kumimoji="1" lang="ja-JP" altLang="en-US" dirty="0"/>
              <a:t>人部屋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67AE0-0945-41EF-8D2E-32206312B878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924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談話室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67AE0-0945-41EF-8D2E-32206312B878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0590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さくら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67AE0-0945-41EF-8D2E-32206312B878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961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クマに会わないために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67AE0-0945-41EF-8D2E-32206312B878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2125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67AE0-0945-41EF-8D2E-32206312B878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7229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67AE0-0945-41EF-8D2E-32206312B878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853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5" indent="0" algn="ctr">
              <a:buNone/>
              <a:defRPr sz="2001"/>
            </a:lvl2pPr>
            <a:lvl3pPr marL="914489" indent="0" algn="ctr">
              <a:buNone/>
              <a:defRPr sz="1799"/>
            </a:lvl3pPr>
            <a:lvl4pPr marL="1371732" indent="0" algn="ctr">
              <a:buNone/>
              <a:defRPr sz="1600"/>
            </a:lvl4pPr>
            <a:lvl5pPr marL="1828977" indent="0" algn="ctr">
              <a:buNone/>
              <a:defRPr sz="1600"/>
            </a:lvl5pPr>
            <a:lvl6pPr marL="2286221" indent="0" algn="ctr">
              <a:buNone/>
              <a:defRPr sz="1600"/>
            </a:lvl6pPr>
            <a:lvl7pPr marL="2743466" indent="0" algn="ctr">
              <a:buNone/>
              <a:defRPr sz="1600"/>
            </a:lvl7pPr>
            <a:lvl8pPr marL="3200709" indent="0" algn="ctr">
              <a:buNone/>
              <a:defRPr sz="1600"/>
            </a:lvl8pPr>
            <a:lvl9pPr marL="3657953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4073-B71C-4A15-A525-F93CC5CAA01F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10E1-3594-47DF-A00D-7C57C087BC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3471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4073-B71C-4A15-A525-F93CC5CAA01F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10E1-3594-47DF-A00D-7C57C087BC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792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5" indent="0">
              <a:buNone/>
              <a:defRPr sz="2001">
                <a:solidFill>
                  <a:schemeClr val="tx1">
                    <a:tint val="75000"/>
                  </a:schemeClr>
                </a:solidFill>
              </a:defRPr>
            </a:lvl2pPr>
            <a:lvl3pPr marL="914489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7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4073-B71C-4A15-A525-F93CC5CAA01F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10E1-3594-47DF-A00D-7C57C087BC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631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599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2" y="1825625"/>
            <a:ext cx="5181599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4073-B71C-4A15-A525-F93CC5CAA01F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10E1-3594-47DF-A00D-7C57C087BC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5579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5" indent="0">
              <a:buNone/>
              <a:defRPr sz="2001" b="1"/>
            </a:lvl2pPr>
            <a:lvl3pPr marL="914489" indent="0">
              <a:buNone/>
              <a:defRPr sz="1799" b="1"/>
            </a:lvl3pPr>
            <a:lvl4pPr marL="1371732" indent="0">
              <a:buNone/>
              <a:defRPr sz="1600" b="1"/>
            </a:lvl4pPr>
            <a:lvl5pPr marL="1828977" indent="0">
              <a:buNone/>
              <a:defRPr sz="1600" b="1"/>
            </a:lvl5pPr>
            <a:lvl6pPr marL="2286221" indent="0">
              <a:buNone/>
              <a:defRPr sz="1600" b="1"/>
            </a:lvl6pPr>
            <a:lvl7pPr marL="2743466" indent="0">
              <a:buNone/>
              <a:defRPr sz="1600" b="1"/>
            </a:lvl7pPr>
            <a:lvl8pPr marL="3200709" indent="0">
              <a:buNone/>
              <a:defRPr sz="1600" b="1"/>
            </a:lvl8pPr>
            <a:lvl9pPr marL="3657953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5" indent="0">
              <a:buNone/>
              <a:defRPr sz="2001" b="1"/>
            </a:lvl2pPr>
            <a:lvl3pPr marL="914489" indent="0">
              <a:buNone/>
              <a:defRPr sz="1799" b="1"/>
            </a:lvl3pPr>
            <a:lvl4pPr marL="1371732" indent="0">
              <a:buNone/>
              <a:defRPr sz="1600" b="1"/>
            </a:lvl4pPr>
            <a:lvl5pPr marL="1828977" indent="0">
              <a:buNone/>
              <a:defRPr sz="1600" b="1"/>
            </a:lvl5pPr>
            <a:lvl6pPr marL="2286221" indent="0">
              <a:buNone/>
              <a:defRPr sz="1600" b="1"/>
            </a:lvl6pPr>
            <a:lvl7pPr marL="2743466" indent="0">
              <a:buNone/>
              <a:defRPr sz="1600" b="1"/>
            </a:lvl7pPr>
            <a:lvl8pPr marL="3200709" indent="0">
              <a:buNone/>
              <a:defRPr sz="1600" b="1"/>
            </a:lvl8pPr>
            <a:lvl9pPr marL="3657953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4073-B71C-4A15-A525-F93CC5CAA01F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10E1-3594-47DF-A00D-7C57C087BC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8653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4073-B71C-4A15-A525-F93CC5CAA01F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10E1-3594-47DF-A00D-7C57C087BC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27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4073-B71C-4A15-A525-F93CC5CAA01F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10E1-3594-47DF-A00D-7C57C087BC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9112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1"/>
            </a:lvl1pPr>
            <a:lvl2pPr>
              <a:defRPr sz="2800"/>
            </a:lvl2pPr>
            <a:lvl3pPr>
              <a:defRPr sz="2400"/>
            </a:lvl3pPr>
            <a:lvl4pPr>
              <a:defRPr sz="2001"/>
            </a:lvl4pPr>
            <a:lvl5pPr>
              <a:defRPr sz="2001"/>
            </a:lvl5pPr>
            <a:lvl6pPr>
              <a:defRPr sz="2001"/>
            </a:lvl6pPr>
            <a:lvl7pPr>
              <a:defRPr sz="2001"/>
            </a:lvl7pPr>
            <a:lvl8pPr>
              <a:defRPr sz="2001"/>
            </a:lvl8pPr>
            <a:lvl9pPr>
              <a:defRPr sz="2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5" indent="0">
              <a:buNone/>
              <a:defRPr sz="1400"/>
            </a:lvl2pPr>
            <a:lvl3pPr marL="914489" indent="0">
              <a:buNone/>
              <a:defRPr sz="1200"/>
            </a:lvl3pPr>
            <a:lvl4pPr marL="1371732" indent="0">
              <a:buNone/>
              <a:defRPr sz="1000"/>
            </a:lvl4pPr>
            <a:lvl5pPr marL="1828977" indent="0">
              <a:buNone/>
              <a:defRPr sz="1000"/>
            </a:lvl5pPr>
            <a:lvl6pPr marL="2286221" indent="0">
              <a:buNone/>
              <a:defRPr sz="1000"/>
            </a:lvl6pPr>
            <a:lvl7pPr marL="2743466" indent="0">
              <a:buNone/>
              <a:defRPr sz="1000"/>
            </a:lvl7pPr>
            <a:lvl8pPr marL="3200709" indent="0">
              <a:buNone/>
              <a:defRPr sz="1000"/>
            </a:lvl8pPr>
            <a:lvl9pPr marL="3657953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4073-B71C-4A15-A525-F93CC5CAA01F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10E1-3594-47DF-A00D-7C57C087BC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2772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1"/>
            </a:lvl1pPr>
            <a:lvl2pPr marL="457245" indent="0">
              <a:buNone/>
              <a:defRPr sz="2800"/>
            </a:lvl2pPr>
            <a:lvl3pPr marL="914489" indent="0">
              <a:buNone/>
              <a:defRPr sz="2400"/>
            </a:lvl3pPr>
            <a:lvl4pPr marL="1371732" indent="0">
              <a:buNone/>
              <a:defRPr sz="2001"/>
            </a:lvl4pPr>
            <a:lvl5pPr marL="1828977" indent="0">
              <a:buNone/>
              <a:defRPr sz="2001"/>
            </a:lvl5pPr>
            <a:lvl6pPr marL="2286221" indent="0">
              <a:buNone/>
              <a:defRPr sz="2001"/>
            </a:lvl6pPr>
            <a:lvl7pPr marL="2743466" indent="0">
              <a:buNone/>
              <a:defRPr sz="2001"/>
            </a:lvl7pPr>
            <a:lvl8pPr marL="3200709" indent="0">
              <a:buNone/>
              <a:defRPr sz="2001"/>
            </a:lvl8pPr>
            <a:lvl9pPr marL="3657953" indent="0">
              <a:buNone/>
              <a:defRPr sz="2001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5" indent="0">
              <a:buNone/>
              <a:defRPr sz="1400"/>
            </a:lvl2pPr>
            <a:lvl3pPr marL="914489" indent="0">
              <a:buNone/>
              <a:defRPr sz="1200"/>
            </a:lvl3pPr>
            <a:lvl4pPr marL="1371732" indent="0">
              <a:buNone/>
              <a:defRPr sz="1000"/>
            </a:lvl4pPr>
            <a:lvl5pPr marL="1828977" indent="0">
              <a:buNone/>
              <a:defRPr sz="1000"/>
            </a:lvl5pPr>
            <a:lvl6pPr marL="2286221" indent="0">
              <a:buNone/>
              <a:defRPr sz="1000"/>
            </a:lvl6pPr>
            <a:lvl7pPr marL="2743466" indent="0">
              <a:buNone/>
              <a:defRPr sz="1000"/>
            </a:lvl7pPr>
            <a:lvl8pPr marL="3200709" indent="0">
              <a:buNone/>
              <a:defRPr sz="1000"/>
            </a:lvl8pPr>
            <a:lvl9pPr marL="3657953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4073-B71C-4A15-A525-F93CC5CAA01F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10E1-3594-47DF-A00D-7C57C087BC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7450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4073-B71C-4A15-A525-F93CC5CAA01F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10E1-3594-47DF-A00D-7C57C087BC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5649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899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29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4073-B71C-4A15-A525-F93CC5CAA01F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10E1-3594-47DF-A00D-7C57C087BC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5263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14073-B71C-4A15-A525-F93CC5CAA01F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410E1-3594-47DF-A00D-7C57C087BC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578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89" rtl="0" eaLnBrk="1" latinLnBrk="0" hangingPunct="1">
        <a:lnSpc>
          <a:spcPct val="90000"/>
        </a:lnSpc>
        <a:spcBef>
          <a:spcPct val="0"/>
        </a:spcBef>
        <a:buNone/>
        <a:defRPr kumimoji="1"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7" indent="-228622" algn="l" defTabSz="914489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10" indent="-228622" algn="l" defTabSz="914489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kumimoji="1" sz="2001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4" indent="-228622" algn="l" defTabSz="914489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9" indent="-228622" algn="l" defTabSz="914489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4843" indent="-228622" algn="l" defTabSz="914489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2086" indent="-228622" algn="l" defTabSz="914489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9331" indent="-228622" algn="l" defTabSz="914489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6575" indent="-228622" algn="l" defTabSz="914489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89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245" algn="l" defTabSz="914489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489" algn="l" defTabSz="914489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2" algn="l" defTabSz="914489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7" algn="l" defTabSz="914489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1" algn="l" defTabSz="914489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3466" algn="l" defTabSz="914489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0709" algn="l" defTabSz="914489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7953" algn="l" defTabSz="914489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D12B6FF-E58B-4300-88BE-58223B318509}"/>
              </a:ext>
            </a:extLst>
          </p:cNvPr>
          <p:cNvSpPr/>
          <p:nvPr/>
        </p:nvSpPr>
        <p:spPr>
          <a:xfrm>
            <a:off x="0" y="-9526"/>
            <a:ext cx="12192000" cy="6858000"/>
          </a:xfrm>
          <a:prstGeom prst="rect">
            <a:avLst/>
          </a:prstGeom>
          <a:solidFill>
            <a:srgbClr val="F7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DD7F6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D9A4277-84F0-46EC-9F12-835FF12CAF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63624" y1="55682" x2="54213" y2="42803"/>
                        <a14:foregroundMark x1="59410" y1="49116" x2="68820" y2="45328"/>
                        <a14:foregroundMark x1="68539" y1="45328" x2="88062" y2="35732"/>
                        <a14:foregroundMark x1="77809" y1="40657" x2="72472" y2="33712"/>
                        <a14:foregroundMark x1="53371" y1="43687" x2="71067" y2="33460"/>
                        <a14:foregroundMark x1="72191" y1="40530" x2="72191" y2="40530"/>
                        <a14:foregroundMark x1="63764" y1="47222" x2="64045" y2="36490"/>
                        <a14:foregroundMark x1="67978" y1="45581" x2="67978" y2="37626"/>
                        <a14:foregroundMark x1="68258" y1="44192" x2="71910" y2="47980"/>
                        <a14:foregroundMark x1="60674" y1="50505" x2="73455" y2="50505"/>
                        <a14:foregroundMark x1="75000" y1="51894" x2="77809" y2="44444"/>
                        <a14:foregroundMark x1="85955" y1="46086" x2="82022" y2="402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844" t="1801" r="-1" b="1801"/>
          <a:stretch/>
        </p:blipFill>
        <p:spPr>
          <a:xfrm>
            <a:off x="0" y="139451"/>
            <a:ext cx="4671887" cy="6858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71AD905-CB42-4ABA-A520-86526A61DA45}"/>
              </a:ext>
            </a:extLst>
          </p:cNvPr>
          <p:cNvSpPr txBox="1"/>
          <p:nvPr/>
        </p:nvSpPr>
        <p:spPr>
          <a:xfrm>
            <a:off x="4558875" y="786689"/>
            <a:ext cx="753654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500" dirty="0">
                <a:ln w="180975" cap="sq">
                  <a:solidFill>
                    <a:schemeClr val="bg1"/>
                  </a:solidFill>
                  <a:bevel/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しおり</a:t>
            </a:r>
            <a:r>
              <a:rPr kumimoji="1" lang="ja-JP" altLang="en-US" sz="8000" dirty="0">
                <a:ln w="180975" cap="sq">
                  <a:solidFill>
                    <a:schemeClr val="bg1"/>
                  </a:solidFill>
                  <a:bevel/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に使える</a:t>
            </a:r>
            <a:endParaRPr kumimoji="1" lang="en-US" altLang="ja-JP" sz="11500" dirty="0">
              <a:ln w="180975" cap="sq">
                <a:solidFill>
                  <a:schemeClr val="bg1"/>
                </a:solidFill>
                <a:bevel/>
              </a:ln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11500" dirty="0">
                <a:ln w="180975" cap="sq">
                  <a:solidFill>
                    <a:schemeClr val="bg1"/>
                  </a:solidFill>
                  <a:bevel/>
                </a:ln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素材集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8015876-53B1-4421-A75C-3EF92F9BB824}"/>
              </a:ext>
            </a:extLst>
          </p:cNvPr>
          <p:cNvSpPr txBox="1"/>
          <p:nvPr/>
        </p:nvSpPr>
        <p:spPr>
          <a:xfrm>
            <a:off x="4563946" y="792006"/>
            <a:ext cx="753654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500" dirty="0">
                <a:ln w="44450">
                  <a:noFill/>
                </a:ln>
                <a:solidFill>
                  <a:schemeClr val="accent6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しおり</a:t>
            </a:r>
            <a:r>
              <a:rPr kumimoji="1" lang="ja-JP" altLang="en-US" sz="8000" dirty="0">
                <a:ln w="44450">
                  <a:noFill/>
                </a:ln>
                <a:solidFill>
                  <a:schemeClr val="accent6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に使える</a:t>
            </a:r>
            <a:endParaRPr kumimoji="1" lang="en-US" altLang="ja-JP" sz="11500" dirty="0">
              <a:ln w="44450">
                <a:noFill/>
              </a:ln>
              <a:solidFill>
                <a:schemeClr val="accent6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11500" dirty="0">
                <a:ln w="44450">
                  <a:noFill/>
                </a:ln>
                <a:solidFill>
                  <a:schemeClr val="accent6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素材集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D3D194C-3920-4D4A-8F38-7F5C6C861829}"/>
              </a:ext>
            </a:extLst>
          </p:cNvPr>
          <p:cNvSpPr txBox="1"/>
          <p:nvPr/>
        </p:nvSpPr>
        <p:spPr>
          <a:xfrm>
            <a:off x="4671887" y="5008541"/>
            <a:ext cx="6691086" cy="136434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603EDB4-4A9C-4F79-83FB-D01979137FAE}"/>
              </a:ext>
            </a:extLst>
          </p:cNvPr>
          <p:cNvSpPr txBox="1"/>
          <p:nvPr/>
        </p:nvSpPr>
        <p:spPr>
          <a:xfrm>
            <a:off x="4671887" y="5050639"/>
            <a:ext cx="66910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7200" dirty="0">
                <a:solidFill>
                  <a:srgbClr val="0097DA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施設の使い方編</a:t>
            </a:r>
            <a:endParaRPr kumimoji="1" lang="ja-JP" altLang="en-US" sz="7200" dirty="0">
              <a:solidFill>
                <a:srgbClr val="0097DA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0955B1C-955A-41DE-9362-378CA59AF383}"/>
              </a:ext>
            </a:extLst>
          </p:cNvPr>
          <p:cNvSpPr txBox="1"/>
          <p:nvPr/>
        </p:nvSpPr>
        <p:spPr>
          <a:xfrm>
            <a:off x="-2984500" y="-1241712"/>
            <a:ext cx="22733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サムネイル</a:t>
            </a:r>
          </a:p>
        </p:txBody>
      </p:sp>
    </p:spTree>
    <p:extLst>
      <p:ext uri="{BB962C8B-B14F-4D97-AF65-F5344CB8AC3E}">
        <p14:creationId xmlns:p14="http://schemas.microsoft.com/office/powerpoint/2010/main" val="1649862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7627DC5B-4984-4636-A587-C1FE9E4243B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DD7F6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A094C61-71EB-40C4-8D21-3786D36E7735}"/>
              </a:ext>
            </a:extLst>
          </p:cNvPr>
          <p:cNvSpPr txBox="1"/>
          <p:nvPr/>
        </p:nvSpPr>
        <p:spPr>
          <a:xfrm>
            <a:off x="647700" y="1391035"/>
            <a:ext cx="11544300" cy="36413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「しおりに使える素材集」をダウンロードいただき</a:t>
            </a:r>
            <a:endParaRPr lang="en-US" altLang="ja-JP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ありがとうございます。</a:t>
            </a:r>
            <a:endParaRPr lang="en-US" altLang="ja-JP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施設の使い方を集めました。</a:t>
            </a:r>
            <a:endParaRPr lang="en-US" altLang="ja-JP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しおり作成等にお役立てていただければと思います。</a:t>
            </a:r>
            <a:endParaRPr lang="en-US" altLang="ja-JP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5E16D44-A13E-4BF9-A458-10CF497BA4EC}"/>
              </a:ext>
            </a:extLst>
          </p:cNvPr>
          <p:cNvSpPr txBox="1"/>
          <p:nvPr/>
        </p:nvSpPr>
        <p:spPr>
          <a:xfrm>
            <a:off x="-2933700" y="-1127412"/>
            <a:ext cx="22733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まえがき</a:t>
            </a:r>
          </a:p>
        </p:txBody>
      </p:sp>
    </p:spTree>
    <p:extLst>
      <p:ext uri="{BB962C8B-B14F-4D97-AF65-F5344CB8AC3E}">
        <p14:creationId xmlns:p14="http://schemas.microsoft.com/office/powerpoint/2010/main" val="3307154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id="{B1B1E0D1-4627-4559-8207-F1E80EB639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9260117"/>
              </p:ext>
            </p:extLst>
          </p:nvPr>
        </p:nvGraphicFramePr>
        <p:xfrm>
          <a:off x="415015" y="3126833"/>
          <a:ext cx="4809830" cy="36073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372012" imgH="4029075" progId="AcroExch.Document.DC">
                  <p:embed/>
                </p:oleObj>
              </mc:Choice>
              <mc:Fallback>
                <p:oleObj name="Acrobat Document" r:id="rId2" imgW="5372012" imgH="4029075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5015" y="3126833"/>
                        <a:ext cx="4809830" cy="36073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図 1">
            <a:extLst>
              <a:ext uri="{FF2B5EF4-FFF2-40B4-BE49-F238E27FC236}">
                <a16:creationId xmlns:a16="http://schemas.microsoft.com/office/drawing/2014/main" id="{FE0207C9-BF66-4B12-BD56-D56290CE5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3175" y="2924278"/>
            <a:ext cx="5100648" cy="391618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13E9122-00CE-4119-954E-F95C681AE5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533"/>
            <a:ext cx="12079971" cy="300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236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A0950FC-72B3-4791-8DB4-33D7AC2ED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701" y="667763"/>
            <a:ext cx="6154009" cy="215295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91FFDE8-0B5C-44A7-9010-A160636578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77" y="3230541"/>
            <a:ext cx="5363323" cy="3496164"/>
          </a:xfrm>
          <a:prstGeom prst="rect">
            <a:avLst/>
          </a:prstGeom>
        </p:spPr>
      </p:pic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D916D87C-5755-46FD-ADE3-20E9D98EC6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6674421"/>
              </p:ext>
            </p:extLst>
          </p:nvPr>
        </p:nvGraphicFramePr>
        <p:xfrm>
          <a:off x="2022476" y="787339"/>
          <a:ext cx="3832225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6415686" imgH="9075043" progId="AcroExch.Document.DC">
                  <p:embed/>
                </p:oleObj>
              </mc:Choice>
              <mc:Fallback>
                <p:oleObj name="Acrobat Document" r:id="rId4" imgW="6415686" imgH="907504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22476" y="787339"/>
                        <a:ext cx="3832225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5744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BA41637-EFD5-4C67-ADAF-9590B99F9D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887" y="701544"/>
            <a:ext cx="1638529" cy="95263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6986E98-FCD5-4A43-8803-D4CAB16F84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39644"/>
            <a:ext cx="5839640" cy="365811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91EA3B6-E8D1-4F44-8872-04BF58E8A6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43" y="703020"/>
            <a:ext cx="5495503" cy="5451957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D8F23B4-91A1-4421-A203-22B92D2D2CE2}"/>
              </a:ext>
            </a:extLst>
          </p:cNvPr>
          <p:cNvSpPr/>
          <p:nvPr/>
        </p:nvSpPr>
        <p:spPr>
          <a:xfrm>
            <a:off x="385343" y="2444620"/>
            <a:ext cx="1322159" cy="3460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DACB345-A291-4BB2-9461-B54109ECAB49}"/>
              </a:ext>
            </a:extLst>
          </p:cNvPr>
          <p:cNvSpPr/>
          <p:nvPr/>
        </p:nvSpPr>
        <p:spPr>
          <a:xfrm>
            <a:off x="6096000" y="1598644"/>
            <a:ext cx="1433804" cy="3658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EB66EC2-0BA3-4458-98DC-6CB56C036913}"/>
              </a:ext>
            </a:extLst>
          </p:cNvPr>
          <p:cNvSpPr/>
          <p:nvPr/>
        </p:nvSpPr>
        <p:spPr>
          <a:xfrm>
            <a:off x="1707502" y="5103845"/>
            <a:ext cx="1520890" cy="662473"/>
          </a:xfrm>
          <a:custGeom>
            <a:avLst/>
            <a:gdLst>
              <a:gd name="connsiteX0" fmla="*/ 0 w 1455576"/>
              <a:gd name="connsiteY0" fmla="*/ 0 h 559837"/>
              <a:gd name="connsiteX1" fmla="*/ 1455576 w 1455576"/>
              <a:gd name="connsiteY1" fmla="*/ 0 h 559837"/>
              <a:gd name="connsiteX2" fmla="*/ 1455576 w 1455576"/>
              <a:gd name="connsiteY2" fmla="*/ 559837 h 559837"/>
              <a:gd name="connsiteX3" fmla="*/ 0 w 1455576"/>
              <a:gd name="connsiteY3" fmla="*/ 559837 h 559837"/>
              <a:gd name="connsiteX4" fmla="*/ 0 w 1455576"/>
              <a:gd name="connsiteY4" fmla="*/ 0 h 559837"/>
              <a:gd name="connsiteX0" fmla="*/ 0 w 1455576"/>
              <a:gd name="connsiteY0" fmla="*/ 0 h 559837"/>
              <a:gd name="connsiteX1" fmla="*/ 1455576 w 1455576"/>
              <a:gd name="connsiteY1" fmla="*/ 0 h 559837"/>
              <a:gd name="connsiteX2" fmla="*/ 1035698 w 1455576"/>
              <a:gd name="connsiteY2" fmla="*/ 251927 h 559837"/>
              <a:gd name="connsiteX3" fmla="*/ 0 w 1455576"/>
              <a:gd name="connsiteY3" fmla="*/ 559837 h 559837"/>
              <a:gd name="connsiteX4" fmla="*/ 0 w 1455576"/>
              <a:gd name="connsiteY4" fmla="*/ 0 h 559837"/>
              <a:gd name="connsiteX0" fmla="*/ 0 w 1455576"/>
              <a:gd name="connsiteY0" fmla="*/ 0 h 559837"/>
              <a:gd name="connsiteX1" fmla="*/ 1455576 w 1455576"/>
              <a:gd name="connsiteY1" fmla="*/ 0 h 559837"/>
              <a:gd name="connsiteX2" fmla="*/ 1321455 w 1455576"/>
              <a:gd name="connsiteY2" fmla="*/ 196732 h 559837"/>
              <a:gd name="connsiteX3" fmla="*/ 0 w 1455576"/>
              <a:gd name="connsiteY3" fmla="*/ 559837 h 559837"/>
              <a:gd name="connsiteX4" fmla="*/ 0 w 1455576"/>
              <a:gd name="connsiteY4" fmla="*/ 0 h 559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5576" h="559837">
                <a:moveTo>
                  <a:pt x="0" y="0"/>
                </a:moveTo>
                <a:lnTo>
                  <a:pt x="1455576" y="0"/>
                </a:lnTo>
                <a:lnTo>
                  <a:pt x="1321455" y="196732"/>
                </a:lnTo>
                <a:lnTo>
                  <a:pt x="0" y="55983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正方形/長方形 3">
            <a:extLst>
              <a:ext uri="{FF2B5EF4-FFF2-40B4-BE49-F238E27FC236}">
                <a16:creationId xmlns:a16="http://schemas.microsoft.com/office/drawing/2014/main" id="{EB03D6D2-E9E1-4EBA-93A0-5DC2DC1A50E1}"/>
              </a:ext>
            </a:extLst>
          </p:cNvPr>
          <p:cNvSpPr/>
          <p:nvPr/>
        </p:nvSpPr>
        <p:spPr>
          <a:xfrm>
            <a:off x="7337152" y="4516016"/>
            <a:ext cx="1750863" cy="687807"/>
          </a:xfrm>
          <a:custGeom>
            <a:avLst/>
            <a:gdLst>
              <a:gd name="connsiteX0" fmla="*/ 0 w 1455576"/>
              <a:gd name="connsiteY0" fmla="*/ 0 h 559837"/>
              <a:gd name="connsiteX1" fmla="*/ 1455576 w 1455576"/>
              <a:gd name="connsiteY1" fmla="*/ 0 h 559837"/>
              <a:gd name="connsiteX2" fmla="*/ 1455576 w 1455576"/>
              <a:gd name="connsiteY2" fmla="*/ 559837 h 559837"/>
              <a:gd name="connsiteX3" fmla="*/ 0 w 1455576"/>
              <a:gd name="connsiteY3" fmla="*/ 559837 h 559837"/>
              <a:gd name="connsiteX4" fmla="*/ 0 w 1455576"/>
              <a:gd name="connsiteY4" fmla="*/ 0 h 559837"/>
              <a:gd name="connsiteX0" fmla="*/ 0 w 1455576"/>
              <a:gd name="connsiteY0" fmla="*/ 0 h 559837"/>
              <a:gd name="connsiteX1" fmla="*/ 1455576 w 1455576"/>
              <a:gd name="connsiteY1" fmla="*/ 0 h 559837"/>
              <a:gd name="connsiteX2" fmla="*/ 1035698 w 1455576"/>
              <a:gd name="connsiteY2" fmla="*/ 251927 h 559837"/>
              <a:gd name="connsiteX3" fmla="*/ 0 w 1455576"/>
              <a:gd name="connsiteY3" fmla="*/ 559837 h 559837"/>
              <a:gd name="connsiteX4" fmla="*/ 0 w 1455576"/>
              <a:gd name="connsiteY4" fmla="*/ 0 h 559837"/>
              <a:gd name="connsiteX0" fmla="*/ 0 w 1455576"/>
              <a:gd name="connsiteY0" fmla="*/ 0 h 559837"/>
              <a:gd name="connsiteX1" fmla="*/ 1455576 w 1455576"/>
              <a:gd name="connsiteY1" fmla="*/ 0 h 559837"/>
              <a:gd name="connsiteX2" fmla="*/ 1321455 w 1455576"/>
              <a:gd name="connsiteY2" fmla="*/ 196732 h 559837"/>
              <a:gd name="connsiteX3" fmla="*/ 0 w 1455576"/>
              <a:gd name="connsiteY3" fmla="*/ 559837 h 559837"/>
              <a:gd name="connsiteX4" fmla="*/ 0 w 1455576"/>
              <a:gd name="connsiteY4" fmla="*/ 0 h 559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5576" h="559837">
                <a:moveTo>
                  <a:pt x="0" y="0"/>
                </a:moveTo>
                <a:lnTo>
                  <a:pt x="1455576" y="0"/>
                </a:lnTo>
                <a:lnTo>
                  <a:pt x="1321455" y="196732"/>
                </a:lnTo>
                <a:lnTo>
                  <a:pt x="0" y="55983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DFF57F3-78EC-4841-9DF3-1508238D2B20}"/>
              </a:ext>
            </a:extLst>
          </p:cNvPr>
          <p:cNvSpPr/>
          <p:nvPr/>
        </p:nvSpPr>
        <p:spPr>
          <a:xfrm>
            <a:off x="165799" y="544794"/>
            <a:ext cx="2903971" cy="1194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65D28AD-C5A9-41D0-AB75-0C5D574500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2927" y="755656"/>
            <a:ext cx="2181225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6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312CC9D-0C80-4E58-AA1E-8132297C4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85" y="1081878"/>
            <a:ext cx="3790950" cy="53721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E6FDB53-9964-4F3B-823B-EC43D49DB3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072" y="1209869"/>
            <a:ext cx="3743325" cy="5334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D24CB15-DBEA-4455-95DB-4357ECD508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5367" y="1238444"/>
            <a:ext cx="3733800" cy="527685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D469E16-7433-4CF2-9DCF-9CD2F4A404B1}"/>
              </a:ext>
            </a:extLst>
          </p:cNvPr>
          <p:cNvSpPr/>
          <p:nvPr/>
        </p:nvSpPr>
        <p:spPr>
          <a:xfrm>
            <a:off x="550506" y="158548"/>
            <a:ext cx="494494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</a:t>
            </a:r>
            <a:r>
              <a:rPr lang="ja-JP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・</a:t>
            </a:r>
            <a:r>
              <a:rPr lang="en-US" altLang="ja-JP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14</a:t>
            </a:r>
            <a:r>
              <a:rPr lang="ja-JP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人部屋</a:t>
            </a:r>
          </a:p>
        </p:txBody>
      </p:sp>
    </p:spTree>
    <p:extLst>
      <p:ext uri="{BB962C8B-B14F-4D97-AF65-F5344CB8AC3E}">
        <p14:creationId xmlns:p14="http://schemas.microsoft.com/office/powerpoint/2010/main" val="1188817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AB091B3-3D9F-4CAF-A828-382CB5A4E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19" y="1169187"/>
            <a:ext cx="3790950" cy="5334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35A8FAD-20D8-46EA-97C5-5C253D70E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1822" y="1081878"/>
            <a:ext cx="3752850" cy="532447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4C68A56-5B40-47F9-95F5-9D68C808AD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9859" y="1081878"/>
            <a:ext cx="3762375" cy="5286375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A662232-08EC-44E8-95C3-BEEF671234B5}"/>
              </a:ext>
            </a:extLst>
          </p:cNvPr>
          <p:cNvSpPr/>
          <p:nvPr/>
        </p:nvSpPr>
        <p:spPr>
          <a:xfrm>
            <a:off x="550506" y="158548"/>
            <a:ext cx="34661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r>
              <a:rPr lang="ja-JP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人部屋</a:t>
            </a:r>
          </a:p>
        </p:txBody>
      </p:sp>
    </p:spTree>
    <p:extLst>
      <p:ext uri="{BB962C8B-B14F-4D97-AF65-F5344CB8AC3E}">
        <p14:creationId xmlns:p14="http://schemas.microsoft.com/office/powerpoint/2010/main" val="3750504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1530ABE-4BE4-4214-A68A-4195E87744AD}"/>
              </a:ext>
            </a:extLst>
          </p:cNvPr>
          <p:cNvSpPr/>
          <p:nvPr/>
        </p:nvSpPr>
        <p:spPr>
          <a:xfrm>
            <a:off x="289249" y="298507"/>
            <a:ext cx="42174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２</a:t>
            </a:r>
            <a:r>
              <a:rPr lang="ja-JP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人部屋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422D10B-C48F-4B8C-840B-43D42C6A8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8063" y="457201"/>
            <a:ext cx="4351124" cy="616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802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5763FA4-1B6E-4FFF-A8CD-54317BDDF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912" y="0"/>
            <a:ext cx="4863353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4C6FC68-37DF-45B2-BA15-9AE4E19F5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3609" y="0"/>
            <a:ext cx="48348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24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305F86B-3583-4DE3-9D7D-5F71E0DD6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41" y="0"/>
            <a:ext cx="4814717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39D6CCA-B12F-4E56-87BB-834379A7D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8588" y="0"/>
            <a:ext cx="48058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470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1BC68D9-DCD6-49A4-88DC-B987F1A20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126" y="0"/>
            <a:ext cx="4829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78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DB5D1C0D-DD26-4CBC-9785-65328A5095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9269" y="221456"/>
          <a:ext cx="9075737" cy="641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9075101" imgH="6415694" progId="AcroExch.Document.DC">
                  <p:embed/>
                </p:oleObj>
              </mc:Choice>
              <mc:Fallback>
                <p:oleObj name="Acrobat Document" r:id="rId3" imgW="9075101" imgH="6415694" progId="AcroExch.Document.DC">
                  <p:embed/>
                  <p:pic>
                    <p:nvPicPr>
                      <p:cNvPr id="4" name="オブジェクト 3">
                        <a:extLst>
                          <a:ext uri="{FF2B5EF4-FFF2-40B4-BE49-F238E27FC236}">
                            <a16:creationId xmlns:a16="http://schemas.microsoft.com/office/drawing/2014/main" id="{DB5D1C0D-DD26-4CBC-9785-65328A5095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9269" y="221456"/>
                        <a:ext cx="9075737" cy="6415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809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17E5A50C-0FE5-455D-AA81-227B92DBE7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5681620"/>
              </p:ext>
            </p:extLst>
          </p:nvPr>
        </p:nvGraphicFramePr>
        <p:xfrm>
          <a:off x="3588847" y="301510"/>
          <a:ext cx="4533900" cy="641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533723" imgH="6415694" progId="AcroExch.Document.DC">
                  <p:embed/>
                </p:oleObj>
              </mc:Choice>
              <mc:Fallback>
                <p:oleObj name="Acrobat Document" r:id="rId3" imgW="4533723" imgH="641569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88847" y="301510"/>
                        <a:ext cx="4533900" cy="6415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9778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769</TotalTime>
  <Words>76</Words>
  <Application>Microsoft Office PowerPoint</Application>
  <PresentationFormat>ワイド画面</PresentationFormat>
  <Paragraphs>29</Paragraphs>
  <Slides>13</Slides>
  <Notes>9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20" baseType="lpstr">
      <vt:lpstr>HGP創英角ｺﾞｼｯｸUB</vt:lpstr>
      <vt:lpstr>游ゴシック</vt:lpstr>
      <vt:lpstr>Arial</vt:lpstr>
      <vt:lpstr>Calibri</vt:lpstr>
      <vt:lpstr>Calibri Light</vt:lpstr>
      <vt:lpstr>Office テーマ</vt:lpstr>
      <vt:lpstr>Acrobat Document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niye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yu.hoshino</dc:creator>
  <cp:lastModifiedBy>ya.kayo</cp:lastModifiedBy>
  <cp:revision>42</cp:revision>
  <cp:lastPrinted>2023-04-02T04:56:45Z</cp:lastPrinted>
  <dcterms:created xsi:type="dcterms:W3CDTF">2021-05-08T07:51:41Z</dcterms:created>
  <dcterms:modified xsi:type="dcterms:W3CDTF">2026-08-29T02:05:48Z</dcterms:modified>
</cp:coreProperties>
</file>