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1" r:id="rId3"/>
    <p:sldId id="279" r:id="rId4"/>
    <p:sldId id="270" r:id="rId5"/>
    <p:sldId id="256" r:id="rId6"/>
    <p:sldId id="269" r:id="rId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F74B9F6-18B3-4326-A59E-941FC28A5E37}">
          <p14:sldIdLst>
            <p14:sldId id="278"/>
            <p14:sldId id="271"/>
            <p14:sldId id="279"/>
            <p14:sldId id="270"/>
            <p14:sldId id="25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DA"/>
    <a:srgbClr val="00A4EE"/>
    <a:srgbClr val="F7CDCD"/>
    <a:srgbClr val="F8D4D4"/>
    <a:srgbClr val="FDD7F6"/>
    <a:srgbClr val="FCB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AFC2E3E-3283-4A9D-BE41-DE621F09AF82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77027"/>
            <a:ext cx="5437506" cy="39081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8BF67AE0-0945-41EF-8D2E-32206312B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67AE0-0945-41EF-8D2E-32206312B8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8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5" indent="0" algn="ctr">
              <a:buNone/>
              <a:defRPr sz="2001"/>
            </a:lvl2pPr>
            <a:lvl3pPr marL="914489" indent="0" algn="ctr">
              <a:buNone/>
              <a:defRPr sz="1799"/>
            </a:lvl3pPr>
            <a:lvl4pPr marL="1371732" indent="0" algn="ctr">
              <a:buNone/>
              <a:defRPr sz="1600"/>
            </a:lvl4pPr>
            <a:lvl5pPr marL="1828977" indent="0" algn="ctr">
              <a:buNone/>
              <a:defRPr sz="1600"/>
            </a:lvl5pPr>
            <a:lvl6pPr marL="2286221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09" indent="0" algn="ctr">
              <a:buNone/>
              <a:defRPr sz="1600"/>
            </a:lvl8pPr>
            <a:lvl9pPr marL="3657953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47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64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29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26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5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9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3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599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599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5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5" indent="0">
              <a:buNone/>
              <a:defRPr sz="2001" b="1"/>
            </a:lvl2pPr>
            <a:lvl3pPr marL="914489" indent="0">
              <a:buNone/>
              <a:defRPr sz="1799" b="1"/>
            </a:lvl3pPr>
            <a:lvl4pPr marL="1371732" indent="0">
              <a:buNone/>
              <a:defRPr sz="1600" b="1"/>
            </a:lvl4pPr>
            <a:lvl5pPr marL="1828977" indent="0">
              <a:buNone/>
              <a:defRPr sz="1600" b="1"/>
            </a:lvl5pPr>
            <a:lvl6pPr marL="2286221" indent="0">
              <a:buNone/>
              <a:defRPr sz="1600" b="1"/>
            </a:lvl6pPr>
            <a:lvl7pPr marL="2743466" indent="0">
              <a:buNone/>
              <a:defRPr sz="1600" b="1"/>
            </a:lvl7pPr>
            <a:lvl8pPr marL="3200709" indent="0">
              <a:buNone/>
              <a:defRPr sz="1600" b="1"/>
            </a:lvl8pPr>
            <a:lvl9pPr marL="365795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5" indent="0">
              <a:buNone/>
              <a:defRPr sz="2001" b="1"/>
            </a:lvl2pPr>
            <a:lvl3pPr marL="914489" indent="0">
              <a:buNone/>
              <a:defRPr sz="1799" b="1"/>
            </a:lvl3pPr>
            <a:lvl4pPr marL="1371732" indent="0">
              <a:buNone/>
              <a:defRPr sz="1600" b="1"/>
            </a:lvl4pPr>
            <a:lvl5pPr marL="1828977" indent="0">
              <a:buNone/>
              <a:defRPr sz="1600" b="1"/>
            </a:lvl5pPr>
            <a:lvl6pPr marL="2286221" indent="0">
              <a:buNone/>
              <a:defRPr sz="1600" b="1"/>
            </a:lvl6pPr>
            <a:lvl7pPr marL="2743466" indent="0">
              <a:buNone/>
              <a:defRPr sz="1600" b="1"/>
            </a:lvl7pPr>
            <a:lvl8pPr marL="3200709" indent="0">
              <a:buNone/>
              <a:defRPr sz="1600" b="1"/>
            </a:lvl8pPr>
            <a:lvl9pPr marL="365795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2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11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5" indent="0">
              <a:buNone/>
              <a:defRPr sz="1400"/>
            </a:lvl2pPr>
            <a:lvl3pPr marL="914489" indent="0">
              <a:buNone/>
              <a:defRPr sz="1200"/>
            </a:lvl3pPr>
            <a:lvl4pPr marL="1371732" indent="0">
              <a:buNone/>
              <a:defRPr sz="1000"/>
            </a:lvl4pPr>
            <a:lvl5pPr marL="1828977" indent="0">
              <a:buNone/>
              <a:defRPr sz="1000"/>
            </a:lvl5pPr>
            <a:lvl6pPr marL="2286221" indent="0">
              <a:buNone/>
              <a:defRPr sz="1000"/>
            </a:lvl6pPr>
            <a:lvl7pPr marL="2743466" indent="0">
              <a:buNone/>
              <a:defRPr sz="1000"/>
            </a:lvl7pPr>
            <a:lvl8pPr marL="3200709" indent="0">
              <a:buNone/>
              <a:defRPr sz="1000"/>
            </a:lvl8pPr>
            <a:lvl9pPr marL="365795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77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1"/>
            </a:lvl1pPr>
            <a:lvl2pPr marL="457245" indent="0">
              <a:buNone/>
              <a:defRPr sz="2800"/>
            </a:lvl2pPr>
            <a:lvl3pPr marL="914489" indent="0">
              <a:buNone/>
              <a:defRPr sz="2400"/>
            </a:lvl3pPr>
            <a:lvl4pPr marL="1371732" indent="0">
              <a:buNone/>
              <a:defRPr sz="2001"/>
            </a:lvl4pPr>
            <a:lvl5pPr marL="1828977" indent="0">
              <a:buNone/>
              <a:defRPr sz="2001"/>
            </a:lvl5pPr>
            <a:lvl6pPr marL="2286221" indent="0">
              <a:buNone/>
              <a:defRPr sz="2001"/>
            </a:lvl6pPr>
            <a:lvl7pPr marL="2743466" indent="0">
              <a:buNone/>
              <a:defRPr sz="2001"/>
            </a:lvl7pPr>
            <a:lvl8pPr marL="3200709" indent="0">
              <a:buNone/>
              <a:defRPr sz="2001"/>
            </a:lvl8pPr>
            <a:lvl9pPr marL="3657953" indent="0">
              <a:buNone/>
              <a:defRPr sz="200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5" indent="0">
              <a:buNone/>
              <a:defRPr sz="1400"/>
            </a:lvl2pPr>
            <a:lvl3pPr marL="914489" indent="0">
              <a:buNone/>
              <a:defRPr sz="1200"/>
            </a:lvl3pPr>
            <a:lvl4pPr marL="1371732" indent="0">
              <a:buNone/>
              <a:defRPr sz="1000"/>
            </a:lvl4pPr>
            <a:lvl5pPr marL="1828977" indent="0">
              <a:buNone/>
              <a:defRPr sz="1000"/>
            </a:lvl5pPr>
            <a:lvl6pPr marL="2286221" indent="0">
              <a:buNone/>
              <a:defRPr sz="1000"/>
            </a:lvl6pPr>
            <a:lvl7pPr marL="2743466" indent="0">
              <a:buNone/>
              <a:defRPr sz="1000"/>
            </a:lvl7pPr>
            <a:lvl8pPr marL="3200709" indent="0">
              <a:buNone/>
              <a:defRPr sz="1000"/>
            </a:lvl8pPr>
            <a:lvl9pPr marL="365795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4073-B71C-4A15-A525-F93CC5CAA01F}" type="datetimeFigureOut">
              <a:rPr kumimoji="1" lang="ja-JP" altLang="en-US" smtClean="0"/>
              <a:t>2023/4/3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10E1-3594-47DF-A00D-7C57C087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89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2" indent="-228622" algn="l" defTabSz="9144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7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0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4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9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3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6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1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5" indent="-228622" algn="l" defTabSz="91448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89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2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7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1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9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3" algn="l" defTabSz="91448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12B6FF-E58B-4300-88BE-58223B318509}"/>
              </a:ext>
            </a:extLst>
          </p:cNvPr>
          <p:cNvSpPr/>
          <p:nvPr/>
        </p:nvSpPr>
        <p:spPr>
          <a:xfrm>
            <a:off x="0" y="-9526"/>
            <a:ext cx="12192000" cy="6858000"/>
          </a:xfrm>
          <a:prstGeom prst="rect">
            <a:avLst/>
          </a:prstGeom>
          <a:solidFill>
            <a:srgbClr val="F7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DD7F6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D9A4277-84F0-46EC-9F12-835FF12CA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624" y1="55682" x2="54213" y2="42803"/>
                        <a14:foregroundMark x1="59410" y1="49116" x2="68820" y2="45328"/>
                        <a14:foregroundMark x1="68539" y1="45328" x2="88062" y2="35732"/>
                        <a14:foregroundMark x1="77809" y1="40657" x2="72472" y2="33712"/>
                        <a14:foregroundMark x1="53371" y1="43687" x2="71067" y2="33460"/>
                        <a14:foregroundMark x1="72191" y1="40530" x2="72191" y2="40530"/>
                        <a14:foregroundMark x1="63764" y1="47222" x2="64045" y2="36490"/>
                        <a14:foregroundMark x1="67978" y1="45581" x2="67978" y2="37626"/>
                        <a14:foregroundMark x1="68258" y1="44192" x2="71910" y2="47980"/>
                        <a14:foregroundMark x1="60674" y1="50505" x2="73455" y2="50505"/>
                        <a14:foregroundMark x1="75000" y1="51894" x2="77809" y2="44444"/>
                        <a14:foregroundMark x1="85955" y1="46086" x2="82022" y2="4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1801" r="-1" b="1801"/>
          <a:stretch/>
        </p:blipFill>
        <p:spPr>
          <a:xfrm>
            <a:off x="0" y="139451"/>
            <a:ext cx="4671887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1AD905-CB42-4ABA-A520-86526A61DA45}"/>
              </a:ext>
            </a:extLst>
          </p:cNvPr>
          <p:cNvSpPr txBox="1"/>
          <p:nvPr/>
        </p:nvSpPr>
        <p:spPr>
          <a:xfrm>
            <a:off x="4558875" y="786689"/>
            <a:ext cx="75365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n w="180975" cap="sq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しおり</a:t>
            </a:r>
            <a:r>
              <a:rPr kumimoji="1" lang="ja-JP" altLang="en-US" sz="8000" dirty="0">
                <a:ln w="180975" cap="sq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に使える</a:t>
            </a:r>
            <a:endParaRPr kumimoji="1" lang="en-US" altLang="ja-JP" sz="11500" dirty="0">
              <a:ln w="180975" cap="sq">
                <a:solidFill>
                  <a:schemeClr val="bg1"/>
                </a:solidFill>
                <a:bevel/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1500" dirty="0">
                <a:ln w="180975" cap="sq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素材集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015876-53B1-4421-A75C-3EF92F9BB824}"/>
              </a:ext>
            </a:extLst>
          </p:cNvPr>
          <p:cNvSpPr txBox="1"/>
          <p:nvPr/>
        </p:nvSpPr>
        <p:spPr>
          <a:xfrm>
            <a:off x="4563946" y="792006"/>
            <a:ext cx="75365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n w="44450">
                  <a:noFill/>
                </a:ln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しおり</a:t>
            </a:r>
            <a:r>
              <a:rPr kumimoji="1" lang="ja-JP" altLang="en-US" sz="8000" dirty="0">
                <a:ln w="44450">
                  <a:noFill/>
                </a:ln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に使える</a:t>
            </a:r>
            <a:endParaRPr kumimoji="1" lang="en-US" altLang="ja-JP" sz="11500" dirty="0">
              <a:ln w="44450">
                <a:noFill/>
              </a:ln>
              <a:solidFill>
                <a:schemeClr val="accent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1500" dirty="0">
                <a:ln w="44450">
                  <a:noFill/>
                </a:ln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素材集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3D194C-3920-4D4A-8F38-7F5C6C861829}"/>
              </a:ext>
            </a:extLst>
          </p:cNvPr>
          <p:cNvSpPr txBox="1"/>
          <p:nvPr/>
        </p:nvSpPr>
        <p:spPr>
          <a:xfrm>
            <a:off x="5345582" y="4980613"/>
            <a:ext cx="5233496" cy="13643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DA23C6-D06D-4F0C-B8ED-D8C33651693F}"/>
              </a:ext>
            </a:extLst>
          </p:cNvPr>
          <p:cNvSpPr txBox="1"/>
          <p:nvPr/>
        </p:nvSpPr>
        <p:spPr>
          <a:xfrm>
            <a:off x="4859902" y="4960708"/>
            <a:ext cx="620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>
                <a:solidFill>
                  <a:srgbClr val="0097DA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リック編</a:t>
            </a:r>
            <a:endParaRPr kumimoji="1" lang="ja-JP" altLang="en-US" sz="8000" dirty="0">
              <a:solidFill>
                <a:srgbClr val="0097DA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86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627DC5B-4984-4636-A587-C1FE9E4243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DD7F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094C61-71EB-40C4-8D21-3786D36E7735}"/>
              </a:ext>
            </a:extLst>
          </p:cNvPr>
          <p:cNvSpPr txBox="1"/>
          <p:nvPr/>
        </p:nvSpPr>
        <p:spPr>
          <a:xfrm>
            <a:off x="156029" y="1141389"/>
            <a:ext cx="12035971" cy="3641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「しおりに使える素材集」をダウンロードいただき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ありがとうございます。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施設のキャラクター「リック」の様々なイラスト集めました。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しおり作成等にお役立てていただければと思います。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1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05" y="380726"/>
            <a:ext cx="2447949" cy="30239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1" y="715556"/>
            <a:ext cx="2728477" cy="24645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62" y="715557"/>
            <a:ext cx="2819890" cy="2690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83" y="3773018"/>
            <a:ext cx="2651588" cy="24195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56" y="3404664"/>
            <a:ext cx="2784956" cy="315628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7" y="3484471"/>
            <a:ext cx="2992803" cy="29928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0" y="605317"/>
            <a:ext cx="2297008" cy="257475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624" y1="55682" x2="54213" y2="42803"/>
                        <a14:foregroundMark x1="59410" y1="49116" x2="68820" y2="45328"/>
                        <a14:foregroundMark x1="68539" y1="45328" x2="88062" y2="35732"/>
                        <a14:foregroundMark x1="77809" y1="40657" x2="72472" y2="33712"/>
                        <a14:foregroundMark x1="53371" y1="43687" x2="71067" y2="33460"/>
                        <a14:foregroundMark x1="72191" y1="40530" x2="72191" y2="40530"/>
                        <a14:foregroundMark x1="63764" y1="47222" x2="64045" y2="36490"/>
                        <a14:foregroundMark x1="67978" y1="45581" x2="67978" y2="37626"/>
                        <a14:foregroundMark x1="68258" y1="44192" x2="71910" y2="47980"/>
                        <a14:foregroundMark x1="60674" y1="50505" x2="73455" y2="50505"/>
                        <a14:foregroundMark x1="75000" y1="51894" x2="77809" y2="44444"/>
                        <a14:foregroundMark x1="85955" y1="46086" x2="82022" y2="4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0" y="3374232"/>
            <a:ext cx="2672415" cy="29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1" y="190230"/>
            <a:ext cx="3387159" cy="33871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41" y="472687"/>
            <a:ext cx="3712792" cy="29702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08" y="190230"/>
            <a:ext cx="2154206" cy="32888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86" y="3442923"/>
            <a:ext cx="3807101" cy="3461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70" y="3573286"/>
            <a:ext cx="7433343" cy="28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4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 r="18739"/>
          <a:stretch/>
        </p:blipFill>
        <p:spPr>
          <a:xfrm>
            <a:off x="8606259" y="3390539"/>
            <a:ext cx="3161440" cy="31763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11391"/>
          <a:stretch/>
        </p:blipFill>
        <p:spPr>
          <a:xfrm>
            <a:off x="159752" y="328194"/>
            <a:ext cx="3142916" cy="31509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96" y="198260"/>
            <a:ext cx="3213375" cy="32133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" y="3531443"/>
            <a:ext cx="2544561" cy="29008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84" y="3363987"/>
            <a:ext cx="2556880" cy="306825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64" y="599066"/>
            <a:ext cx="4218851" cy="281256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27" y="3745378"/>
            <a:ext cx="3129264" cy="28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5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1" y="179131"/>
            <a:ext cx="3045339" cy="3045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99" y="732956"/>
            <a:ext cx="2370397" cy="22285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6" y="442136"/>
            <a:ext cx="2471980" cy="25193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02" y="3451061"/>
            <a:ext cx="2598815" cy="25988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32" y="3429000"/>
            <a:ext cx="2642938" cy="2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0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51</Words>
  <Application>Microsoft Office PowerPoint</Application>
  <PresentationFormat>ワイド画面</PresentationFormat>
  <Paragraphs>10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HGP創英角ｺﾞｼｯｸUB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niye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yu.hoshino</dc:creator>
  <cp:lastModifiedBy>星野　雄哉</cp:lastModifiedBy>
  <cp:revision>38</cp:revision>
  <cp:lastPrinted>2023-04-02T04:56:45Z</cp:lastPrinted>
  <dcterms:created xsi:type="dcterms:W3CDTF">2021-05-08T07:51:41Z</dcterms:created>
  <dcterms:modified xsi:type="dcterms:W3CDTF">2023-04-03T02:45:04Z</dcterms:modified>
</cp:coreProperties>
</file>