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9" r:id="rId4"/>
    <p:sldId id="270" r:id="rId5"/>
    <p:sldId id="256" r:id="rId6"/>
    <p:sldId id="269" r:id="rId7"/>
    <p:sldId id="273" r:id="rId8"/>
    <p:sldId id="274" r:id="rId9"/>
    <p:sldId id="272" r:id="rId10"/>
    <p:sldId id="276" r:id="rId11"/>
    <p:sldId id="277" r:id="rId12"/>
    <p:sldId id="275" r:id="rId1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DA"/>
    <a:srgbClr val="00A4EE"/>
    <a:srgbClr val="F7CDCD"/>
    <a:srgbClr val="F8D4D4"/>
    <a:srgbClr val="FDD7F6"/>
    <a:srgbClr val="FCB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5" indent="0" algn="ctr">
              <a:buNone/>
              <a:defRPr sz="2001"/>
            </a:lvl2pPr>
            <a:lvl3pPr marL="914489" indent="0" algn="ctr">
              <a:buNone/>
              <a:defRPr sz="1799"/>
            </a:lvl3pPr>
            <a:lvl4pPr marL="1371732" indent="0" algn="ctr">
              <a:buNone/>
              <a:defRPr sz="1600"/>
            </a:lvl4pPr>
            <a:lvl5pPr marL="1828977" indent="0" algn="ctr">
              <a:buNone/>
              <a:defRPr sz="1600"/>
            </a:lvl5pPr>
            <a:lvl6pPr marL="2286221" indent="0" algn="ctr">
              <a:buNone/>
              <a:defRPr sz="1600"/>
            </a:lvl6pPr>
            <a:lvl7pPr marL="2743466" indent="0" algn="ctr">
              <a:buNone/>
              <a:defRPr sz="1600"/>
            </a:lvl7pPr>
            <a:lvl8pPr marL="3200709" indent="0" algn="ctr">
              <a:buNone/>
              <a:defRPr sz="1600"/>
            </a:lvl8pPr>
            <a:lvl9pPr marL="3657953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47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64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899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29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26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5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8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63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599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599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57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1" b="1"/>
            </a:lvl2pPr>
            <a:lvl3pPr marL="914489" indent="0">
              <a:buNone/>
              <a:defRPr sz="1799" b="1"/>
            </a:lvl3pPr>
            <a:lvl4pPr marL="1371732" indent="0">
              <a:buNone/>
              <a:defRPr sz="1600" b="1"/>
            </a:lvl4pPr>
            <a:lvl5pPr marL="1828977" indent="0">
              <a:buNone/>
              <a:defRPr sz="1600" b="1"/>
            </a:lvl5pPr>
            <a:lvl6pPr marL="2286221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09" indent="0">
              <a:buNone/>
              <a:defRPr sz="1600" b="1"/>
            </a:lvl8pPr>
            <a:lvl9pPr marL="365795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1" b="1"/>
            </a:lvl2pPr>
            <a:lvl3pPr marL="914489" indent="0">
              <a:buNone/>
              <a:defRPr sz="1799" b="1"/>
            </a:lvl3pPr>
            <a:lvl4pPr marL="1371732" indent="0">
              <a:buNone/>
              <a:defRPr sz="1600" b="1"/>
            </a:lvl4pPr>
            <a:lvl5pPr marL="1828977" indent="0">
              <a:buNone/>
              <a:defRPr sz="1600" b="1"/>
            </a:lvl5pPr>
            <a:lvl6pPr marL="2286221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09" indent="0">
              <a:buNone/>
              <a:defRPr sz="1600" b="1"/>
            </a:lvl8pPr>
            <a:lvl9pPr marL="365795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65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27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11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9" indent="0">
              <a:buNone/>
              <a:defRPr sz="1200"/>
            </a:lvl3pPr>
            <a:lvl4pPr marL="1371732" indent="0">
              <a:buNone/>
              <a:defRPr sz="1000"/>
            </a:lvl4pPr>
            <a:lvl5pPr marL="1828977" indent="0">
              <a:buNone/>
              <a:defRPr sz="1000"/>
            </a:lvl5pPr>
            <a:lvl6pPr marL="2286221" indent="0">
              <a:buNone/>
              <a:defRPr sz="1000"/>
            </a:lvl6pPr>
            <a:lvl7pPr marL="2743466" indent="0">
              <a:buNone/>
              <a:defRPr sz="1000"/>
            </a:lvl7pPr>
            <a:lvl8pPr marL="3200709" indent="0">
              <a:buNone/>
              <a:defRPr sz="1000"/>
            </a:lvl8pPr>
            <a:lvl9pPr marL="365795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77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245" indent="0">
              <a:buNone/>
              <a:defRPr sz="2800"/>
            </a:lvl2pPr>
            <a:lvl3pPr marL="914489" indent="0">
              <a:buNone/>
              <a:defRPr sz="2400"/>
            </a:lvl3pPr>
            <a:lvl4pPr marL="1371732" indent="0">
              <a:buNone/>
              <a:defRPr sz="2001"/>
            </a:lvl4pPr>
            <a:lvl5pPr marL="1828977" indent="0">
              <a:buNone/>
              <a:defRPr sz="2001"/>
            </a:lvl5pPr>
            <a:lvl6pPr marL="2286221" indent="0">
              <a:buNone/>
              <a:defRPr sz="2001"/>
            </a:lvl6pPr>
            <a:lvl7pPr marL="2743466" indent="0">
              <a:buNone/>
              <a:defRPr sz="2001"/>
            </a:lvl7pPr>
            <a:lvl8pPr marL="3200709" indent="0">
              <a:buNone/>
              <a:defRPr sz="2001"/>
            </a:lvl8pPr>
            <a:lvl9pPr marL="3657953" indent="0">
              <a:buNone/>
              <a:defRPr sz="2001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9" indent="0">
              <a:buNone/>
              <a:defRPr sz="1200"/>
            </a:lvl3pPr>
            <a:lvl4pPr marL="1371732" indent="0">
              <a:buNone/>
              <a:defRPr sz="1000"/>
            </a:lvl4pPr>
            <a:lvl5pPr marL="1828977" indent="0">
              <a:buNone/>
              <a:defRPr sz="1000"/>
            </a:lvl5pPr>
            <a:lvl6pPr marL="2286221" indent="0">
              <a:buNone/>
              <a:defRPr sz="1000"/>
            </a:lvl6pPr>
            <a:lvl7pPr marL="2743466" indent="0">
              <a:buNone/>
              <a:defRPr sz="1000"/>
            </a:lvl7pPr>
            <a:lvl8pPr marL="3200709" indent="0">
              <a:buNone/>
              <a:defRPr sz="1000"/>
            </a:lvl8pPr>
            <a:lvl9pPr marL="365795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45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4073-B71C-4A15-A525-F93CC5CAA01F}" type="datetimeFigureOut">
              <a:rPr kumimoji="1" lang="ja-JP" altLang="en-US" smtClean="0"/>
              <a:t>2022/3/18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410E1-3594-47DF-A00D-7C57C087B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78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89" rtl="0" eaLnBrk="1" latinLnBrk="0" hangingPunct="1">
        <a:lnSpc>
          <a:spcPct val="90000"/>
        </a:lnSpc>
        <a:spcBef>
          <a:spcPct val="0"/>
        </a:spcBef>
        <a:buNone/>
        <a:defRPr kumimoji="1"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2" indent="-228622" algn="l" defTabSz="9144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7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0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4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99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43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86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331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75" indent="-228622" algn="l" defTabSz="9144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45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89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2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7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1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66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709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53" algn="l" defTabSz="914489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12B6FF-E58B-4300-88BE-58223B3185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DD7F6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1AD905-CB42-4ABA-A520-86526A61DA45}"/>
              </a:ext>
            </a:extLst>
          </p:cNvPr>
          <p:cNvSpPr txBox="1"/>
          <p:nvPr/>
        </p:nvSpPr>
        <p:spPr>
          <a:xfrm>
            <a:off x="4655458" y="327255"/>
            <a:ext cx="7536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</a:t>
            </a:r>
            <a:r>
              <a:rPr kumimoji="1" lang="ja-JP" altLang="en-US" sz="80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に使える</a:t>
            </a:r>
            <a:endParaRPr kumimoji="1" lang="en-US" altLang="ja-JP" sz="11500" dirty="0">
              <a:ln w="180975" cap="sq">
                <a:solidFill>
                  <a:schemeClr val="bg1"/>
                </a:solidFill>
                <a:bevel/>
              </a:ln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11500" dirty="0">
                <a:ln w="180975" cap="sq">
                  <a:solidFill>
                    <a:schemeClr val="bg1"/>
                  </a:solidFill>
                  <a:bevel/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素材集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015876-53B1-4421-A75C-3EF92F9BB824}"/>
              </a:ext>
            </a:extLst>
          </p:cNvPr>
          <p:cNvSpPr txBox="1"/>
          <p:nvPr/>
        </p:nvSpPr>
        <p:spPr>
          <a:xfrm>
            <a:off x="4655458" y="326689"/>
            <a:ext cx="7536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</a:t>
            </a:r>
            <a:r>
              <a:rPr kumimoji="1" lang="ja-JP" altLang="en-US" sz="80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に使える</a:t>
            </a:r>
            <a:endParaRPr kumimoji="1" lang="en-US" altLang="ja-JP" sz="11500" dirty="0">
              <a:ln w="44450">
                <a:noFill/>
              </a:ln>
              <a:solidFill>
                <a:srgbClr val="0097DA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11500" dirty="0">
                <a:ln w="44450">
                  <a:noFill/>
                </a:ln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素材集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3D194C-3920-4D4A-8F38-7F5C6C861829}"/>
              </a:ext>
            </a:extLst>
          </p:cNvPr>
          <p:cNvSpPr txBox="1"/>
          <p:nvPr/>
        </p:nvSpPr>
        <p:spPr>
          <a:xfrm>
            <a:off x="4865006" y="5101769"/>
            <a:ext cx="6691086" cy="13643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03EDB4-4A9C-4F79-83FB-D01979137FAE}"/>
              </a:ext>
            </a:extLst>
          </p:cNvPr>
          <p:cNvSpPr txBox="1"/>
          <p:nvPr/>
        </p:nvSpPr>
        <p:spPr>
          <a:xfrm>
            <a:off x="5831113" y="5242296"/>
            <a:ext cx="4845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2022</a:t>
            </a:r>
            <a:r>
              <a:rPr kumimoji="1" lang="ja-JP" altLang="en-US" sz="6000" dirty="0">
                <a:solidFill>
                  <a:srgbClr val="0097DA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年度版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0E6F82-BDED-493D-9A5E-6DFFDF7D0295}"/>
              </a:ext>
            </a:extLst>
          </p:cNvPr>
          <p:cNvSpPr txBox="1"/>
          <p:nvPr/>
        </p:nvSpPr>
        <p:spPr>
          <a:xfrm>
            <a:off x="4423228" y="4162606"/>
            <a:ext cx="761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イラストや施設の使い方を集めました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D9A4277-84F0-46EC-9F12-835FF12CA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624" y1="55682" x2="54213" y2="42803"/>
                        <a14:foregroundMark x1="59410" y1="49116" x2="68820" y2="45328"/>
                        <a14:foregroundMark x1="68539" y1="45328" x2="88062" y2="35732"/>
                        <a14:foregroundMark x1="77809" y1="40657" x2="72472" y2="33712"/>
                        <a14:foregroundMark x1="53371" y1="43687" x2="71067" y2="33460"/>
                        <a14:foregroundMark x1="72191" y1="40530" x2="72191" y2="40530"/>
                        <a14:foregroundMark x1="63764" y1="47222" x2="64045" y2="36490"/>
                        <a14:foregroundMark x1="67978" y1="45581" x2="67978" y2="37626"/>
                        <a14:foregroundMark x1="68258" y1="44192" x2="71910" y2="47980"/>
                        <a14:foregroundMark x1="60674" y1="50505" x2="73455" y2="50505"/>
                        <a14:foregroundMark x1="75000" y1="51894" x2="77809" y2="44444"/>
                        <a14:foregroundMark x1="85955" y1="46086" x2="82022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1801" b="1801"/>
          <a:stretch/>
        </p:blipFill>
        <p:spPr>
          <a:xfrm>
            <a:off x="-24783" y="1"/>
            <a:ext cx="4731656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955B1C-955A-41DE-9362-378CA59AF383}"/>
              </a:ext>
            </a:extLst>
          </p:cNvPr>
          <p:cNvSpPr txBox="1"/>
          <p:nvPr/>
        </p:nvSpPr>
        <p:spPr>
          <a:xfrm>
            <a:off x="-2984500" y="-1241712"/>
            <a:ext cx="2273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サムネイル</a:t>
            </a:r>
          </a:p>
        </p:txBody>
      </p:sp>
    </p:spTree>
    <p:extLst>
      <p:ext uri="{BB962C8B-B14F-4D97-AF65-F5344CB8AC3E}">
        <p14:creationId xmlns:p14="http://schemas.microsoft.com/office/powerpoint/2010/main" val="164986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A41637-EFD5-4C67-ADAF-9590B99F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235" y="5905367"/>
            <a:ext cx="1638529" cy="9526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6986E98-FCD5-4A43-8803-D4CAB16F8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9644"/>
            <a:ext cx="5839640" cy="36581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1EA3B6-E8D1-4F44-8872-04BF58E8A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3" y="703020"/>
            <a:ext cx="5495503" cy="54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81C55F4D-99B7-4E4A-BBBD-8C9E58E92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445123"/>
              </p:ext>
            </p:extLst>
          </p:nvPr>
        </p:nvGraphicFramePr>
        <p:xfrm>
          <a:off x="6762750" y="892175"/>
          <a:ext cx="4064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3" imgW="7200812" imgH="9601200" progId="AcroExch.Document.DC">
                  <p:embed/>
                </p:oleObj>
              </mc:Choice>
              <mc:Fallback>
                <p:oleObj name="Acrobat Document" r:id="rId3" imgW="7200812" imgH="9601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2750" y="892175"/>
                        <a:ext cx="4064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73CE03AB-5074-482D-9E9A-4251A83CE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613132"/>
              </p:ext>
            </p:extLst>
          </p:nvPr>
        </p:nvGraphicFramePr>
        <p:xfrm>
          <a:off x="1365250" y="892175"/>
          <a:ext cx="4064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Acrobat Document" r:id="rId5" imgW="7200812" imgH="9601200" progId="AcroExch.Document.DC">
                  <p:embed/>
                </p:oleObj>
              </mc:Choice>
              <mc:Fallback>
                <p:oleObj name="Acrobat Document" r:id="rId5" imgW="7200812" imgH="9601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5250" y="892175"/>
                        <a:ext cx="4064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087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48A0E975-0B1E-479F-98A3-57B22BEFF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635198"/>
              </p:ext>
            </p:extLst>
          </p:nvPr>
        </p:nvGraphicFramePr>
        <p:xfrm>
          <a:off x="8361364" y="719931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Acrobat Document" r:id="rId3" imgW="5667162" imgH="8020050" progId="AcroExch.Document.DC">
                  <p:embed/>
                </p:oleObj>
              </mc:Choice>
              <mc:Fallback>
                <p:oleObj name="Acrobat Document" r:id="rId3" imgW="5667162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1364" y="719931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FB1F0C38-E92B-4D94-8424-90A44ACA31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370611"/>
              </p:ext>
            </p:extLst>
          </p:nvPr>
        </p:nvGraphicFramePr>
        <p:xfrm>
          <a:off x="4180682" y="719931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Acrobat Document" r:id="rId5" imgW="8019888" imgH="11344275" progId="AcroExch.Document.DC">
                  <p:embed/>
                </p:oleObj>
              </mc:Choice>
              <mc:Fallback>
                <p:oleObj name="Acrobat Document" r:id="rId5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0682" y="719931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C26B00DC-9041-42A7-B8AC-FD062A47B1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095422"/>
              </p:ext>
            </p:extLst>
          </p:nvPr>
        </p:nvGraphicFramePr>
        <p:xfrm>
          <a:off x="0" y="719931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Acrobat Document" r:id="rId7" imgW="8019888" imgH="11344275" progId="AcroExch.Document.DC">
                  <p:embed/>
                </p:oleObj>
              </mc:Choice>
              <mc:Fallback>
                <p:oleObj name="Acrobat Document" r:id="rId7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719931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36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27DC5B-4984-4636-A587-C1FE9E4243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DD7F6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094C61-71EB-40C4-8D21-3786D36E7735}"/>
              </a:ext>
            </a:extLst>
          </p:cNvPr>
          <p:cNvSpPr txBox="1"/>
          <p:nvPr/>
        </p:nvSpPr>
        <p:spPr>
          <a:xfrm>
            <a:off x="825500" y="1025275"/>
            <a:ext cx="11544300" cy="45647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「しおりに使える素材集」をダウンロードいただき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ありがとうございます。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施設のキャラクター「リック」の様々なイラストや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施設の使い方を集めました。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しおり作成等にお役立てていただければと思います。</a:t>
            </a: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E16D44-A13E-4BF9-A458-10CF497BA4EC}"/>
              </a:ext>
            </a:extLst>
          </p:cNvPr>
          <p:cNvSpPr txBox="1"/>
          <p:nvPr/>
        </p:nvSpPr>
        <p:spPr>
          <a:xfrm>
            <a:off x="-2933700" y="-1127412"/>
            <a:ext cx="2273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まえがき</a:t>
            </a:r>
          </a:p>
        </p:txBody>
      </p:sp>
    </p:spTree>
    <p:extLst>
      <p:ext uri="{BB962C8B-B14F-4D97-AF65-F5344CB8AC3E}">
        <p14:creationId xmlns:p14="http://schemas.microsoft.com/office/powerpoint/2010/main" val="330715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05" y="380726"/>
            <a:ext cx="2447949" cy="30239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61" y="715556"/>
            <a:ext cx="2728477" cy="24645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62" y="715557"/>
            <a:ext cx="2819890" cy="2690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83" y="3773018"/>
            <a:ext cx="2651588" cy="241957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56" y="3404664"/>
            <a:ext cx="2784956" cy="315628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17" y="3484471"/>
            <a:ext cx="2992803" cy="29928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0" y="605317"/>
            <a:ext cx="2297008" cy="257475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624" y1="55682" x2="54213" y2="42803"/>
                        <a14:foregroundMark x1="59410" y1="49116" x2="68820" y2="45328"/>
                        <a14:foregroundMark x1="68539" y1="45328" x2="88062" y2="35732"/>
                        <a14:foregroundMark x1="77809" y1="40657" x2="72472" y2="33712"/>
                        <a14:foregroundMark x1="53371" y1="43687" x2="71067" y2="33460"/>
                        <a14:foregroundMark x1="72191" y1="40530" x2="72191" y2="40530"/>
                        <a14:foregroundMark x1="63764" y1="47222" x2="64045" y2="36490"/>
                        <a14:foregroundMark x1="67978" y1="45581" x2="67978" y2="37626"/>
                        <a14:foregroundMark x1="68258" y1="44192" x2="71910" y2="47980"/>
                        <a14:foregroundMark x1="60674" y1="50505" x2="73455" y2="50505"/>
                        <a14:foregroundMark x1="75000" y1="51894" x2="77809" y2="44444"/>
                        <a14:foregroundMark x1="85955" y1="46086" x2="82022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0" y="3374232"/>
            <a:ext cx="2672415" cy="29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" y="190230"/>
            <a:ext cx="3387159" cy="33871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41" y="472687"/>
            <a:ext cx="3712792" cy="29702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08" y="190230"/>
            <a:ext cx="2154206" cy="32888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6" y="3442923"/>
            <a:ext cx="3807101" cy="3461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70" y="3573286"/>
            <a:ext cx="7433343" cy="28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4" r="18739"/>
          <a:stretch/>
        </p:blipFill>
        <p:spPr>
          <a:xfrm>
            <a:off x="8606259" y="3390539"/>
            <a:ext cx="3161440" cy="31763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1391"/>
          <a:stretch/>
        </p:blipFill>
        <p:spPr>
          <a:xfrm>
            <a:off x="159752" y="328194"/>
            <a:ext cx="3142916" cy="315093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96" y="198260"/>
            <a:ext cx="3213375" cy="321337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1" y="3531443"/>
            <a:ext cx="2544561" cy="29008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84" y="3363987"/>
            <a:ext cx="2556880" cy="30682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64" y="599066"/>
            <a:ext cx="4218851" cy="281256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27" y="3745378"/>
            <a:ext cx="3129264" cy="28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5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31" y="179131"/>
            <a:ext cx="3045339" cy="304533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99" y="732956"/>
            <a:ext cx="2370397" cy="222850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6" y="442136"/>
            <a:ext cx="2471980" cy="25193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02" y="3451061"/>
            <a:ext cx="2598815" cy="259881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32" y="3429000"/>
            <a:ext cx="2642938" cy="2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0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B1B1E0D1-4627-4559-8207-F1E80EB63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413006"/>
              </p:ext>
            </p:extLst>
          </p:nvPr>
        </p:nvGraphicFramePr>
        <p:xfrm>
          <a:off x="495448" y="3050387"/>
          <a:ext cx="4809830" cy="360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3" imgW="5372012" imgH="4029075" progId="AcroExch.Document.DC">
                  <p:embed/>
                </p:oleObj>
              </mc:Choice>
              <mc:Fallback>
                <p:oleObj name="Acrobat Document" r:id="rId3" imgW="5372012" imgH="40290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448" y="3050387"/>
                        <a:ext cx="4809830" cy="3607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79E64A7D-DCBC-45FA-AC99-979DD1792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889226"/>
              </p:ext>
            </p:extLst>
          </p:nvPr>
        </p:nvGraphicFramePr>
        <p:xfrm>
          <a:off x="114300" y="0"/>
          <a:ext cx="11890433" cy="2967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Acrobat Document" r:id="rId5" imgW="13506288" imgH="3371850" progId="AcroExch.Document.DC">
                  <p:embed/>
                </p:oleObj>
              </mc:Choice>
              <mc:Fallback>
                <p:oleObj name="Acrobat Document" r:id="rId5" imgW="13506288" imgH="33718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" y="0"/>
                        <a:ext cx="11890433" cy="2967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3A4A6725-B4B6-4E9A-9AE0-94EC04D53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16" y="2818913"/>
            <a:ext cx="5046634" cy="3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E30D9C9-519B-4335-B37F-C3B5D3EA7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33" y="3381171"/>
            <a:ext cx="5105774" cy="31551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9CA10C0-9BB5-41C4-B207-4087D4116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7" y="3381171"/>
            <a:ext cx="3877215" cy="29150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C3C1409-F049-4B94-8C7E-AE9241E49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8" y="0"/>
            <a:ext cx="7809867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5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A0950FC-72B3-4791-8DB4-33D7AC2E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1" y="667763"/>
            <a:ext cx="6154009" cy="21529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91FFDE8-0B5C-44A7-9010-A16063657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77" y="3230541"/>
            <a:ext cx="5363323" cy="3496164"/>
          </a:xfrm>
          <a:prstGeom prst="rect">
            <a:avLst/>
          </a:prstGeom>
        </p:spPr>
      </p:pic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B3E54626-40F3-4AE3-9C70-1C0A6314F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841515"/>
              </p:ext>
            </p:extLst>
          </p:nvPr>
        </p:nvGraphicFramePr>
        <p:xfrm>
          <a:off x="589690" y="360932"/>
          <a:ext cx="4500617" cy="636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5" imgW="8019888" imgH="11344275" progId="AcroExch.Document.DC">
                  <p:embed/>
                </p:oleObj>
              </mc:Choice>
              <mc:Fallback>
                <p:oleObj name="Acrobat Document" r:id="rId5" imgW="8019888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690" y="360932"/>
                        <a:ext cx="4500617" cy="636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74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59</Words>
  <Application>Microsoft Office PowerPoint</Application>
  <PresentationFormat>ワイド画面</PresentationFormat>
  <Paragraphs>13</Paragraphs>
  <Slides>12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HGP創英角ｺﾞｼｯｸUB</vt:lpstr>
      <vt:lpstr>ＭＳ Ｐゴシック</vt:lpstr>
      <vt:lpstr>Arial</vt:lpstr>
      <vt:lpstr>Calibri</vt:lpstr>
      <vt:lpstr>Calibri Light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niye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yu.hoshino</dc:creator>
  <cp:lastModifiedBy>星野　雄哉</cp:lastModifiedBy>
  <cp:revision>17</cp:revision>
  <cp:lastPrinted>2022-03-18T06:38:20Z</cp:lastPrinted>
  <dcterms:created xsi:type="dcterms:W3CDTF">2021-05-08T07:51:41Z</dcterms:created>
  <dcterms:modified xsi:type="dcterms:W3CDTF">2022-03-18T06:51:30Z</dcterms:modified>
</cp:coreProperties>
</file>